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9.png" ContentType="image/png"/>
  <Override PartName="/ppt/media/image11.png" ContentType="image/png"/>
  <Override PartName="/ppt/media/image20.png" ContentType="image/png"/>
  <Override PartName="/ppt/media/image13.png" ContentType="image/png"/>
  <Override PartName="/ppt/media/image22.png" ContentType="image/png"/>
  <Override PartName="/ppt/media/image31.png" ContentType="image/png"/>
  <Override PartName="/ppt/media/image40.png" ContentType="image/png"/>
  <Override PartName="/ppt/media/image15.png" ContentType="image/png"/>
  <Override PartName="/ppt/media/image24.png" ContentType="image/png"/>
  <Override PartName="/ppt/media/image33.png" ContentType="image/png"/>
  <Override PartName="/ppt/media/image42.png" ContentType="image/png"/>
  <Override PartName="/ppt/media/image17.png" ContentType="image/png"/>
  <Override PartName="/ppt/media/image26.png" ContentType="image/png"/>
  <Override PartName="/ppt/media/image35.png" ContentType="image/png"/>
  <Override PartName="/ppt/media/image44.png" ContentType="image/png"/>
  <Override PartName="/ppt/media/image19.png" ContentType="image/png"/>
  <Override PartName="/ppt/media/image28.png" ContentType="image/png"/>
  <Override PartName="/ppt/media/image37.png" ContentType="image/png"/>
  <Override PartName="/ppt/media/image46.png" ContentType="image/png"/>
  <Override PartName="/ppt/media/image2.png" ContentType="image/png"/>
  <Override PartName="/ppt/media/image39.png" ContentType="image/png"/>
  <Override PartName="/ppt/media/image4.png" ContentType="image/png"/>
  <Override PartName="/ppt/media/image6.png" ContentType="image/png"/>
  <Override PartName="/ppt/media/image8.png" ContentType="image/png"/>
  <Override PartName="/ppt/media/image10.png" ContentType="image/png"/>
  <Override PartName="/ppt/media/image12.png" ContentType="image/png"/>
  <Override PartName="/ppt/media/image21.png" ContentType="image/png"/>
  <Override PartName="/ppt/media/image30.png" ContentType="image/png"/>
  <Override PartName="/ppt/media/image14.png" ContentType="image/png"/>
  <Override PartName="/ppt/media/image23.png" ContentType="image/png"/>
  <Override PartName="/ppt/media/image32.png" ContentType="image/png"/>
  <Override PartName="/ppt/media/image41.png" ContentType="image/png"/>
  <Override PartName="/ppt/media/image16.png" ContentType="image/png"/>
  <Override PartName="/ppt/media/image25.png" ContentType="image/png"/>
  <Override PartName="/ppt/media/image34.png" ContentType="image/png"/>
  <Override PartName="/ppt/media/image43.png" ContentType="image/png"/>
  <Override PartName="/ppt/media/image18.png" ContentType="image/png"/>
  <Override PartName="/ppt/media/image27.png" ContentType="image/png"/>
  <Override PartName="/ppt/media/image36.png" ContentType="image/png"/>
  <Override PartName="/ppt/media/image45.png" ContentType="image/png"/>
  <Override PartName="/ppt/media/image1.png" ContentType="image/png"/>
  <Override PartName="/ppt/media/image29.png" ContentType="image/png"/>
  <Override PartName="/ppt/media/image38.png" ContentType="image/png"/>
  <Override PartName="/ppt/media/image3.png" ContentType="image/png"/>
  <Override PartName="/ppt/media/image5.png" ContentType="image/png"/>
  <Override PartName="/ppt/media/image7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0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6.xml.rels" ContentType="application/vnd.openxmlformats-package.relationships+xml"/>
  <Override PartName="/ppt/slides/_rels/slide22.xml.rels" ContentType="application/vnd.openxmlformats-package.relationships+xml"/>
  <Override PartName="/ppt/slides/_rels/slide18.xml.rels" ContentType="application/vnd.openxmlformats-package.relationships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29560" y="53280"/>
            <a:ext cx="9070920" cy="62496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Click to edit the title text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69320" cy="43837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29560" y="91440"/>
            <a:ext cx="9070920" cy="54792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Major Functions</a:t>
            </a:r>
            <a:endParaRPr/>
          </a:p>
        </p:txBody>
      </p:sp>
      <p:sp>
        <p:nvSpPr>
          <p:cNvPr id="69" name="CustomShape 2"/>
          <p:cNvSpPr/>
          <p:nvPr/>
        </p:nvSpPr>
        <p:spPr>
          <a:xfrm>
            <a:off x="2286000" y="1559160"/>
            <a:ext cx="5347440" cy="4383720"/>
          </a:xfrm>
          <a:prstGeom prst="rect">
            <a:avLst/>
          </a:prstGeom>
        </p:spPr>
        <p:txBody>
          <a:bodyPr bIns="0" lIns="0" rIns="0" tIns="0" wrap="none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en-US" sz="2600"/>
              <a:t>Organizational Structure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en-US" sz="2600"/>
              <a:t>Membership Directory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en-US" sz="2600"/>
              <a:t>Event Calendar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en-US" sz="2600"/>
              <a:t>Organizational Notices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i="1" lang="en-US" sz="2600"/>
              <a:t>Duty Management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i="1" lang="en-US" sz="2600"/>
              <a:t>Entity Descriptors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i="1" lang="en-US" sz="2600"/>
              <a:t>Resource/Reference Repository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i="1" lang="en-US" sz="2600"/>
              <a:t>Need Awareness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29560" y="91440"/>
            <a:ext cx="9070920" cy="54792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Admin Functions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2751480" y="1737360"/>
            <a:ext cx="4541400" cy="17888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/>
              <a:t>Define Org Structure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/>
              <a:t>Manage Staffing / Membership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/>
              <a:t>Post Notices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/>
              <a:t>Specify Events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/>
              <a:t> </a:t>
            </a:r>
            <a:r>
              <a:rPr lang="en-US"/>
              <a:t>...</a:t>
            </a:r>
            <a:endParaRPr/>
          </a:p>
        </p:txBody>
      </p:sp>
    </p:spTree>
  </p:cSld>
  <p:timing>
    <p:tnLst>
      <p:par>
        <p:cTn dur="indefinite" id="17" nodeType="tmRoot" restart="never">
          <p:childTnLst>
            <p:seq>
              <p:cTn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2880" y="1208880"/>
            <a:ext cx="8913960" cy="6014160"/>
          </a:xfrm>
          <a:prstGeom prst="rect">
            <a:avLst/>
          </a:prstGeom>
          <a:ln w="36720">
            <a:solidFill>
              <a:srgbClr val="00ffff"/>
            </a:solidFill>
            <a:round/>
          </a:ln>
        </p:spPr>
      </p:pic>
      <p:sp>
        <p:nvSpPr>
          <p:cNvPr id="130" name="CustomShape 1"/>
          <p:cNvSpPr/>
          <p:nvPr/>
        </p:nvSpPr>
        <p:spPr>
          <a:xfrm>
            <a:off x="529560" y="91440"/>
            <a:ext cx="9070920" cy="54792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Org Hierarchy/Directory</a:t>
            </a:r>
            <a:endParaRPr/>
          </a:p>
        </p:txBody>
      </p:sp>
      <p:pic>
        <p:nvPicPr>
          <p:cNvPr descr="" id="13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860000" y="2034720"/>
            <a:ext cx="5106240" cy="381672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pic>
    </p:spTree>
  </p:cSld>
  <p:timing>
    <p:tnLst>
      <p:par>
        <p:cTn dur="indefinite" id="19" nodeType="tmRoot" restart="never">
          <p:childTnLst>
            <p:seq>
              <p:cTn id="2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529560" y="91440"/>
            <a:ext cx="9070920" cy="54792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Org Definition</a:t>
            </a:r>
            <a:endParaRPr/>
          </a:p>
        </p:txBody>
      </p:sp>
      <p:pic>
        <p:nvPicPr>
          <p:cNvPr descr="" id="13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" y="1076400"/>
            <a:ext cx="5774400" cy="5922720"/>
          </a:xfrm>
          <a:prstGeom prst="rect">
            <a:avLst/>
          </a:prstGeom>
        </p:spPr>
      </p:pic>
      <p:pic>
        <p:nvPicPr>
          <p:cNvPr descr="" id="13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431440" y="2103120"/>
            <a:ext cx="7443360" cy="449424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pic>
      <p:sp>
        <p:nvSpPr>
          <p:cNvPr id="135" name="Line 2"/>
          <p:cNvSpPr/>
          <p:nvPr/>
        </p:nvSpPr>
        <p:spPr>
          <a:xfrm flipV="1">
            <a:off x="731520" y="5577840"/>
            <a:ext cx="1699920" cy="1097280"/>
          </a:xfrm>
          <a:prstGeom prst="line">
            <a:avLst/>
          </a:prstGeom>
          <a:ln w="36720">
            <a:solidFill>
              <a:srgbClr val="ff00ff"/>
            </a:solidFill>
            <a:round/>
            <a:tailEnd len="med" type="triangle" w="med"/>
          </a:ln>
        </p:spPr>
      </p:sp>
      <p:sp>
        <p:nvSpPr>
          <p:cNvPr id="136" name="CustomShape 3"/>
          <p:cNvSpPr/>
          <p:nvPr/>
        </p:nvSpPr>
        <p:spPr>
          <a:xfrm>
            <a:off x="91440" y="6675120"/>
            <a:ext cx="822240" cy="27360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sp>
    </p:spTree>
  </p:cSld>
  <p:timing>
    <p:tnLst>
      <p:par>
        <p:cTn dur="indefinite" id="21" nodeType="tmRoot" restart="never">
          <p:childTnLst>
            <p:seq>
              <p:cTn id="2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529560" y="91440"/>
            <a:ext cx="9070920" cy="54792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Notice Construction</a:t>
            </a:r>
            <a:endParaRPr/>
          </a:p>
        </p:txBody>
      </p:sp>
      <p:pic>
        <p:nvPicPr>
          <p:cNvPr descr="" id="13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2720" y="822960"/>
            <a:ext cx="6145920" cy="3974400"/>
          </a:xfrm>
          <a:prstGeom prst="rect">
            <a:avLst/>
          </a:prstGeom>
        </p:spPr>
      </p:pic>
      <p:pic>
        <p:nvPicPr>
          <p:cNvPr descr="" id="13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893920" y="2208600"/>
            <a:ext cx="3889440" cy="1448280"/>
          </a:xfrm>
          <a:prstGeom prst="rect">
            <a:avLst/>
          </a:prstGeom>
          <a:ln w="36720">
            <a:solidFill>
              <a:srgbClr val="00ffff"/>
            </a:solidFill>
            <a:round/>
          </a:ln>
        </p:spPr>
      </p:pic>
      <p:pic>
        <p:nvPicPr>
          <p:cNvPr descr="" id="140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949440" y="3829680"/>
            <a:ext cx="2651040" cy="1198800"/>
          </a:xfrm>
          <a:prstGeom prst="rect">
            <a:avLst/>
          </a:prstGeom>
          <a:ln w="36720">
            <a:solidFill>
              <a:srgbClr val="00ff00"/>
            </a:solidFill>
            <a:round/>
          </a:ln>
        </p:spPr>
      </p:pic>
      <p:pic>
        <p:nvPicPr>
          <p:cNvPr descr="" id="141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1371600" y="5212080"/>
            <a:ext cx="5951880" cy="153252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pic>
      <p:sp>
        <p:nvSpPr>
          <p:cNvPr id="142" name="Line 2"/>
          <p:cNvSpPr/>
          <p:nvPr/>
        </p:nvSpPr>
        <p:spPr>
          <a:xfrm>
            <a:off x="1828800" y="4572000"/>
            <a:ext cx="274320" cy="640080"/>
          </a:xfrm>
          <a:prstGeom prst="line">
            <a:avLst/>
          </a:prstGeom>
          <a:ln w="36720">
            <a:solidFill>
              <a:srgbClr val="ff00ff"/>
            </a:solidFill>
            <a:round/>
            <a:tailEnd len="med" type="triangle" w="med"/>
          </a:ln>
        </p:spPr>
      </p:sp>
      <p:sp>
        <p:nvSpPr>
          <p:cNvPr id="143" name="CustomShape 3"/>
          <p:cNvSpPr/>
          <p:nvPr/>
        </p:nvSpPr>
        <p:spPr>
          <a:xfrm>
            <a:off x="1371600" y="4297680"/>
            <a:ext cx="822240" cy="27360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sp>
      <p:sp>
        <p:nvSpPr>
          <p:cNvPr id="144" name="Line 4"/>
          <p:cNvSpPr/>
          <p:nvPr/>
        </p:nvSpPr>
        <p:spPr>
          <a:xfrm flipV="1">
            <a:off x="6217920" y="4297680"/>
            <a:ext cx="640080" cy="182880"/>
          </a:xfrm>
          <a:prstGeom prst="line">
            <a:avLst/>
          </a:prstGeom>
          <a:ln cap="rnd" w="36720">
            <a:solidFill>
              <a:srgbClr val="00ff00"/>
            </a:solidFill>
            <a:custDash>
              <a:ds d="-1872741376000" sp="-1872741376000"/>
              <a:ds d="-1872741376000" sp="-1872741376000"/>
            </a:custDash>
            <a:round/>
          </a:ln>
        </p:spPr>
      </p:sp>
      <p:sp>
        <p:nvSpPr>
          <p:cNvPr id="145" name="Line 5"/>
          <p:cNvSpPr/>
          <p:nvPr/>
        </p:nvSpPr>
        <p:spPr>
          <a:xfrm>
            <a:off x="6126480" y="2011680"/>
            <a:ext cx="822960" cy="91440"/>
          </a:xfrm>
          <a:prstGeom prst="line">
            <a:avLst/>
          </a:prstGeom>
          <a:ln cap="rnd" w="36720">
            <a:solidFill>
              <a:srgbClr val="00ffff"/>
            </a:solidFill>
            <a:custDash>
              <a:ds d="-1872741376000" sp="-1872741376000"/>
              <a:ds d="-1872741376000" sp="-1872741376000"/>
            </a:custDash>
            <a:round/>
          </a:ln>
        </p:spPr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529560" y="91440"/>
            <a:ext cx="9070920" cy="54792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Repeated Event Definition</a:t>
            </a:r>
            <a:endParaRPr/>
          </a:p>
        </p:txBody>
      </p:sp>
      <p:pic>
        <p:nvPicPr>
          <p:cNvPr descr="" id="14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2880" y="883800"/>
            <a:ext cx="5567040" cy="5699160"/>
          </a:xfrm>
          <a:prstGeom prst="rect">
            <a:avLst/>
          </a:prstGeom>
        </p:spPr>
      </p:pic>
      <p:pic>
        <p:nvPicPr>
          <p:cNvPr descr="" id="14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345840" y="5029200"/>
            <a:ext cx="6620400" cy="2408400"/>
          </a:xfrm>
          <a:prstGeom prst="rect">
            <a:avLst/>
          </a:prstGeom>
        </p:spPr>
      </p:pic>
    </p:spTree>
  </p:cSld>
  <p:timing>
    <p:tnLst>
      <p:par>
        <p:cTn dur="indefinite" id="23" nodeType="tmRoot" restart="never">
          <p:childTnLst>
            <p:seq>
              <p:cTn id="2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529560" y="91440"/>
            <a:ext cx="9070920" cy="54792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Duty Management</a:t>
            </a:r>
            <a:endParaRPr/>
          </a:p>
        </p:txBody>
      </p:sp>
      <p:pic>
        <p:nvPicPr>
          <p:cNvPr descr="" id="15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2880" y="1005840"/>
            <a:ext cx="7497360" cy="3199680"/>
          </a:xfrm>
          <a:prstGeom prst="rect">
            <a:avLst/>
          </a:prstGeom>
        </p:spPr>
      </p:pic>
      <p:pic>
        <p:nvPicPr>
          <p:cNvPr descr="" id="15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5760" y="4297680"/>
            <a:ext cx="7863120" cy="2757960"/>
          </a:xfrm>
          <a:prstGeom prst="rect">
            <a:avLst/>
          </a:prstGeom>
          <a:ln w="36720">
            <a:solidFill>
              <a:srgbClr val="00ff00"/>
            </a:solidFill>
            <a:round/>
          </a:ln>
        </p:spPr>
      </p:pic>
      <p:sp>
        <p:nvSpPr>
          <p:cNvPr id="152" name="Line 2"/>
          <p:cNvSpPr/>
          <p:nvPr/>
        </p:nvSpPr>
        <p:spPr>
          <a:xfrm flipH="1">
            <a:off x="91440" y="3383280"/>
            <a:ext cx="365760" cy="1737360"/>
          </a:xfrm>
          <a:prstGeom prst="line">
            <a:avLst/>
          </a:prstGeom>
          <a:ln w="36720">
            <a:solidFill>
              <a:srgbClr val="00ffff"/>
            </a:solidFill>
            <a:round/>
            <a:tailEnd len="med" type="triangle" w="med"/>
          </a:ln>
        </p:spPr>
      </p:sp>
      <p:sp>
        <p:nvSpPr>
          <p:cNvPr id="153" name="CustomShape 3"/>
          <p:cNvSpPr/>
          <p:nvPr/>
        </p:nvSpPr>
        <p:spPr>
          <a:xfrm>
            <a:off x="0" y="3108960"/>
            <a:ext cx="822240" cy="273600"/>
          </a:xfrm>
          <a:prstGeom prst="rect">
            <a:avLst/>
          </a:prstGeom>
          <a:ln w="36720">
            <a:solidFill>
              <a:srgbClr val="00ffff"/>
            </a:solidFill>
            <a:round/>
          </a:ln>
        </p:spPr>
      </p:sp>
      <p:pic>
        <p:nvPicPr>
          <p:cNvPr descr="" id="154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3393360" y="5120640"/>
            <a:ext cx="6582960" cy="1096560"/>
          </a:xfrm>
          <a:prstGeom prst="rect">
            <a:avLst/>
          </a:prstGeom>
          <a:ln w="36720">
            <a:solidFill>
              <a:srgbClr val="ff950e"/>
            </a:solidFill>
            <a:round/>
          </a:ln>
        </p:spPr>
      </p:pic>
      <p:pic>
        <p:nvPicPr>
          <p:cNvPr descr="" id="155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3120120" y="1554480"/>
            <a:ext cx="6959160" cy="107604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pic>
      <p:sp>
        <p:nvSpPr>
          <p:cNvPr id="156" name="Line 4"/>
          <p:cNvSpPr/>
          <p:nvPr/>
        </p:nvSpPr>
        <p:spPr>
          <a:xfrm>
            <a:off x="2703600" y="1828800"/>
            <a:ext cx="365760" cy="274320"/>
          </a:xfrm>
          <a:prstGeom prst="line">
            <a:avLst/>
          </a:prstGeom>
          <a:ln w="36720">
            <a:solidFill>
              <a:srgbClr val="ff00ff"/>
            </a:solidFill>
            <a:round/>
            <a:tailEnd len="med" type="triangle" w="med"/>
          </a:ln>
        </p:spPr>
      </p:sp>
      <p:sp>
        <p:nvSpPr>
          <p:cNvPr id="157" name="CustomShape 5"/>
          <p:cNvSpPr/>
          <p:nvPr/>
        </p:nvSpPr>
        <p:spPr>
          <a:xfrm>
            <a:off x="2246400" y="1554480"/>
            <a:ext cx="822240" cy="27360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sp>
      <p:sp>
        <p:nvSpPr>
          <p:cNvPr id="158" name="Line 6"/>
          <p:cNvSpPr/>
          <p:nvPr/>
        </p:nvSpPr>
        <p:spPr>
          <a:xfrm flipH="1">
            <a:off x="3291840" y="2103120"/>
            <a:ext cx="1737360" cy="2103120"/>
          </a:xfrm>
          <a:prstGeom prst="line">
            <a:avLst/>
          </a:prstGeom>
          <a:ln w="36720">
            <a:solidFill>
              <a:srgbClr val="00ff00"/>
            </a:solidFill>
            <a:round/>
            <a:tailEnd len="med" type="triangle" w="med"/>
          </a:ln>
        </p:spPr>
      </p:sp>
      <p:sp>
        <p:nvSpPr>
          <p:cNvPr id="159" name="CustomShape 7"/>
          <p:cNvSpPr/>
          <p:nvPr/>
        </p:nvSpPr>
        <p:spPr>
          <a:xfrm>
            <a:off x="4572000" y="1828800"/>
            <a:ext cx="822240" cy="273600"/>
          </a:xfrm>
          <a:prstGeom prst="rect">
            <a:avLst/>
          </a:prstGeom>
          <a:ln w="36720">
            <a:solidFill>
              <a:srgbClr val="00ff00"/>
            </a:solidFill>
            <a:round/>
          </a:ln>
        </p:spPr>
      </p:sp>
      <p:sp>
        <p:nvSpPr>
          <p:cNvPr id="160" name="Line 8"/>
          <p:cNvSpPr/>
          <p:nvPr/>
        </p:nvSpPr>
        <p:spPr>
          <a:xfrm>
            <a:off x="5852160" y="2103120"/>
            <a:ext cx="274320" cy="2926080"/>
          </a:xfrm>
          <a:prstGeom prst="line">
            <a:avLst/>
          </a:prstGeom>
          <a:ln w="36720">
            <a:solidFill>
              <a:srgbClr val="ff950e"/>
            </a:solidFill>
            <a:round/>
            <a:tailEnd len="med" type="triangle" w="med"/>
          </a:ln>
        </p:spPr>
      </p:sp>
      <p:sp>
        <p:nvSpPr>
          <p:cNvPr id="161" name="CustomShape 9"/>
          <p:cNvSpPr/>
          <p:nvPr/>
        </p:nvSpPr>
        <p:spPr>
          <a:xfrm>
            <a:off x="5394960" y="1828800"/>
            <a:ext cx="822240" cy="273600"/>
          </a:xfrm>
          <a:prstGeom prst="rect">
            <a:avLst/>
          </a:prstGeom>
          <a:ln w="36720">
            <a:solidFill>
              <a:srgbClr val="ff950e"/>
            </a:solidFill>
            <a:round/>
          </a:ln>
        </p:spPr>
      </p:sp>
    </p:spTree>
  </p:cSld>
  <p:timing>
    <p:tnLst>
      <p:par>
        <p:cTn dur="indefinite" id="25" nodeType="tmRoot" restart="never">
          <p:childTnLst>
            <p:seq>
              <p:cTn id="2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529560" y="91440"/>
            <a:ext cx="9070920" cy="54792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Duty Editing</a:t>
            </a:r>
            <a:endParaRPr/>
          </a:p>
        </p:txBody>
      </p:sp>
      <p:pic>
        <p:nvPicPr>
          <p:cNvPr descr="" id="16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48640" y="822960"/>
            <a:ext cx="8024040" cy="6352920"/>
          </a:xfrm>
          <a:prstGeom prst="rect">
            <a:avLst/>
          </a:prstGeom>
          <a:ln w="36720">
            <a:solidFill>
              <a:srgbClr val="00ffff"/>
            </a:solidFill>
            <a:round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529560" y="91440"/>
            <a:ext cx="9070920" cy="547920"/>
          </a:xfrm>
          <a:prstGeom prst="rect">
            <a:avLst/>
          </a:prstGeom>
        </p:spPr>
      </p:sp>
      <p:sp>
        <p:nvSpPr>
          <p:cNvPr id="165" name="CustomShape 2"/>
          <p:cNvSpPr/>
          <p:nvPr/>
        </p:nvSpPr>
        <p:spPr>
          <a:xfrm>
            <a:off x="504000" y="1769040"/>
            <a:ext cx="8869320" cy="438372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Adding Participants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/>
              <a:t>Sequence</a:t>
            </a:r>
            <a:endParaRPr/>
          </a:p>
        </p:txBody>
      </p:sp>
    </p:spTree>
  </p:cSld>
  <p:timing>
    <p:tnLst>
      <p:par>
        <p:cTn dur="indefinite" id="27" nodeType="tmRoot" restart="never">
          <p:childTnLst>
            <p:seq>
              <p:cTn id="2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529560" y="91440"/>
            <a:ext cx="9070920" cy="547920"/>
          </a:xfrm>
          <a:prstGeom prst="rect">
            <a:avLst/>
          </a:prstGeom>
        </p:spPr>
      </p:sp>
      <p:pic>
        <p:nvPicPr>
          <p:cNvPr descr="" id="16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1920" y="731520"/>
            <a:ext cx="7436880" cy="3872880"/>
          </a:xfrm>
          <a:prstGeom prst="rect">
            <a:avLst/>
          </a:prstGeom>
        </p:spPr>
      </p:pic>
      <p:pic>
        <p:nvPicPr>
          <p:cNvPr descr="" id="16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94960" y="3017520"/>
            <a:ext cx="4532760" cy="444960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pic>
      <p:sp>
        <p:nvSpPr>
          <p:cNvPr id="169" name="CustomShape 2"/>
          <p:cNvSpPr/>
          <p:nvPr/>
        </p:nvSpPr>
        <p:spPr>
          <a:xfrm>
            <a:off x="914400" y="6858000"/>
            <a:ext cx="90720" cy="36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</p:sp>
      <p:sp>
        <p:nvSpPr>
          <p:cNvPr id="170" name="CustomShape 3"/>
          <p:cNvSpPr/>
          <p:nvPr/>
        </p:nvSpPr>
        <p:spPr>
          <a:xfrm>
            <a:off x="5486400" y="2011680"/>
            <a:ext cx="639360" cy="36504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sp>
      <p:sp>
        <p:nvSpPr>
          <p:cNvPr id="171" name="Line 4"/>
          <p:cNvSpPr/>
          <p:nvPr/>
        </p:nvSpPr>
        <p:spPr>
          <a:xfrm>
            <a:off x="5852160" y="2377440"/>
            <a:ext cx="274320" cy="640080"/>
          </a:xfrm>
          <a:prstGeom prst="line">
            <a:avLst/>
          </a:prstGeom>
          <a:ln w="36720">
            <a:solidFill>
              <a:srgbClr val="ff00ff"/>
            </a:solidFill>
            <a:round/>
            <a:tailEnd len="med" type="triangle" w="med"/>
          </a:ln>
        </p:spPr>
      </p:sp>
      <p:sp>
        <p:nvSpPr>
          <p:cNvPr id="172" name="CustomShape 5"/>
          <p:cNvSpPr/>
          <p:nvPr/>
        </p:nvSpPr>
        <p:spPr>
          <a:xfrm>
            <a:off x="7589520" y="7040880"/>
            <a:ext cx="822240" cy="365040"/>
          </a:xfrm>
          <a:prstGeom prst="rect">
            <a:avLst/>
          </a:prstGeom>
          <a:ln w="36720">
            <a:solidFill>
              <a:srgbClr val="00ffff"/>
            </a:solidFill>
            <a:round/>
          </a:ln>
        </p:spPr>
      </p:sp>
      <p:sp>
        <p:nvSpPr>
          <p:cNvPr id="173" name="Line 6"/>
          <p:cNvSpPr/>
          <p:nvPr/>
        </p:nvSpPr>
        <p:spPr>
          <a:xfrm flipV="1">
            <a:off x="8412480" y="6126480"/>
            <a:ext cx="1188720" cy="1005840"/>
          </a:xfrm>
          <a:prstGeom prst="line">
            <a:avLst/>
          </a:prstGeom>
          <a:ln w="36720">
            <a:solidFill>
              <a:srgbClr val="00ffff"/>
            </a:solidFill>
            <a:round/>
            <a:tailEnd len="med" type="triangle" w="med"/>
          </a:ln>
        </p:spPr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529560" y="91440"/>
            <a:ext cx="9070920" cy="547920"/>
          </a:xfrm>
          <a:prstGeom prst="rect">
            <a:avLst/>
          </a:prstGeom>
        </p:spPr>
      </p:sp>
      <p:pic>
        <p:nvPicPr>
          <p:cNvPr descr="" id="17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2880" y="1131840"/>
            <a:ext cx="8403120" cy="1427760"/>
          </a:xfrm>
          <a:prstGeom prst="rect">
            <a:avLst/>
          </a:prstGeom>
          <a:ln w="36720">
            <a:solidFill>
              <a:srgbClr val="00ffff"/>
            </a:solidFill>
            <a:round/>
          </a:ln>
        </p:spPr>
      </p:pic>
      <p:pic>
        <p:nvPicPr>
          <p:cNvPr descr="" id="17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480560" y="2286000"/>
            <a:ext cx="4842360" cy="4954680"/>
          </a:xfrm>
          <a:prstGeom prst="rect">
            <a:avLst/>
          </a:prstGeom>
          <a:ln w="36720">
            <a:solidFill>
              <a:srgbClr val="ff950e"/>
            </a:solidFill>
            <a:round/>
          </a:ln>
        </p:spPr>
      </p:pic>
      <p:sp>
        <p:nvSpPr>
          <p:cNvPr id="177" name="CustomShape 2"/>
          <p:cNvSpPr/>
          <p:nvPr/>
        </p:nvSpPr>
        <p:spPr>
          <a:xfrm>
            <a:off x="274320" y="3042360"/>
            <a:ext cx="3235680" cy="725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First, see if household already exists:</a:t>
            </a:r>
            <a:endParaRPr/>
          </a:p>
          <a:p>
            <a:r>
              <a:rPr lang="en-US"/>
              <a:t>- enter name and click search</a:t>
            </a:r>
            <a:endParaRPr/>
          </a:p>
          <a:p>
            <a:r>
              <a:rPr lang="en-US"/>
              <a:t>- matches found will be listed</a:t>
            </a:r>
            <a:endParaRPr/>
          </a:p>
        </p:txBody>
      </p:sp>
      <p:sp>
        <p:nvSpPr>
          <p:cNvPr id="178" name="CustomShape 3"/>
          <p:cNvSpPr/>
          <p:nvPr/>
        </p:nvSpPr>
        <p:spPr>
          <a:xfrm>
            <a:off x="3749040" y="1371600"/>
            <a:ext cx="822240" cy="18216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sp>
      <p:sp>
        <p:nvSpPr>
          <p:cNvPr id="179" name="CustomShape 4"/>
          <p:cNvSpPr/>
          <p:nvPr/>
        </p:nvSpPr>
        <p:spPr>
          <a:xfrm>
            <a:off x="6492240" y="1371600"/>
            <a:ext cx="639360" cy="27360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sp>
      <p:sp>
        <p:nvSpPr>
          <p:cNvPr id="180" name="Line 5"/>
          <p:cNvSpPr/>
          <p:nvPr/>
        </p:nvSpPr>
        <p:spPr>
          <a:xfrm>
            <a:off x="5394960" y="1920240"/>
            <a:ext cx="182880" cy="365760"/>
          </a:xfrm>
          <a:prstGeom prst="line">
            <a:avLst/>
          </a:prstGeom>
          <a:ln w="36720">
            <a:solidFill>
              <a:srgbClr val="ff950e"/>
            </a:solidFill>
            <a:round/>
            <a:tailEnd len="med" type="triangle" w="med"/>
          </a:ln>
        </p:spPr>
      </p:sp>
      <p:sp>
        <p:nvSpPr>
          <p:cNvPr id="181" name="CustomShape 6"/>
          <p:cNvSpPr/>
          <p:nvPr/>
        </p:nvSpPr>
        <p:spPr>
          <a:xfrm>
            <a:off x="457200" y="4485960"/>
            <a:ext cx="2961360" cy="8888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Can then edit if necessary</a:t>
            </a:r>
            <a:endParaRPr/>
          </a:p>
          <a:p>
            <a:r>
              <a:rPr lang="en-US"/>
              <a:t>- check pertinent match</a:t>
            </a:r>
            <a:endParaRPr/>
          </a:p>
          <a:p>
            <a:r>
              <a:rPr lang="en-US"/>
              <a:t>- click Properties button to bring up household editor</a:t>
            </a:r>
            <a:endParaRPr/>
          </a:p>
        </p:txBody>
      </p:sp>
      <p:sp>
        <p:nvSpPr>
          <p:cNvPr id="182" name="CustomShape 7"/>
          <p:cNvSpPr/>
          <p:nvPr/>
        </p:nvSpPr>
        <p:spPr>
          <a:xfrm>
            <a:off x="487440" y="1879560"/>
            <a:ext cx="291960" cy="273600"/>
          </a:xfrm>
          <a:prstGeom prst="rect">
            <a:avLst/>
          </a:prstGeom>
          <a:ln w="36720">
            <a:solidFill>
              <a:srgbClr val="ff950e"/>
            </a:solidFill>
            <a:round/>
          </a:ln>
        </p:spPr>
      </p:sp>
      <p:sp>
        <p:nvSpPr>
          <p:cNvPr id="183" name="Line 8"/>
          <p:cNvSpPr/>
          <p:nvPr/>
        </p:nvSpPr>
        <p:spPr>
          <a:xfrm flipV="1">
            <a:off x="749880" y="1828800"/>
            <a:ext cx="4187880" cy="109800"/>
          </a:xfrm>
          <a:prstGeom prst="line">
            <a:avLst/>
          </a:prstGeom>
          <a:ln w="36720">
            <a:solidFill>
              <a:srgbClr val="ff950e"/>
            </a:solidFill>
            <a:round/>
            <a:tailEnd len="med" type="triangle" w="med"/>
          </a:ln>
        </p:spPr>
      </p:sp>
      <p:sp>
        <p:nvSpPr>
          <p:cNvPr id="184" name="Line 9"/>
          <p:cNvSpPr/>
          <p:nvPr/>
        </p:nvSpPr>
        <p:spPr>
          <a:xfrm>
            <a:off x="4572000" y="1463040"/>
            <a:ext cx="1901880" cy="0"/>
          </a:xfrm>
          <a:prstGeom prst="line">
            <a:avLst/>
          </a:prstGeom>
          <a:ln w="36720">
            <a:solidFill>
              <a:srgbClr val="ff00ff"/>
            </a:solidFill>
            <a:round/>
            <a:tailEnd len="med" type="triangle" w="med"/>
          </a:ln>
        </p:spPr>
      </p:sp>
      <p:sp>
        <p:nvSpPr>
          <p:cNvPr id="185" name="CustomShape 10"/>
          <p:cNvSpPr/>
          <p:nvPr/>
        </p:nvSpPr>
        <p:spPr>
          <a:xfrm>
            <a:off x="4846320" y="1554480"/>
            <a:ext cx="730800" cy="273600"/>
          </a:xfrm>
          <a:prstGeom prst="rect">
            <a:avLst/>
          </a:prstGeom>
          <a:ln w="36720">
            <a:solidFill>
              <a:srgbClr val="ff950e"/>
            </a:solidFill>
            <a:round/>
          </a:ln>
        </p:spPr>
      </p:sp>
      <p:sp>
        <p:nvSpPr>
          <p:cNvPr id="186" name="CustomShape 11"/>
          <p:cNvSpPr/>
          <p:nvPr/>
        </p:nvSpPr>
        <p:spPr>
          <a:xfrm>
            <a:off x="6583680" y="3657600"/>
            <a:ext cx="822240" cy="365040"/>
          </a:xfrm>
          <a:prstGeom prst="rect">
            <a:avLst/>
          </a:prstGeom>
          <a:ln w="36720">
            <a:solidFill>
              <a:srgbClr val="00ff00"/>
            </a:solidFill>
            <a:round/>
          </a:ln>
        </p:spPr>
      </p:sp>
      <p:sp>
        <p:nvSpPr>
          <p:cNvPr id="187" name="Line 12"/>
          <p:cNvSpPr/>
          <p:nvPr/>
        </p:nvSpPr>
        <p:spPr>
          <a:xfrm flipV="1">
            <a:off x="7406640" y="2926080"/>
            <a:ext cx="2560320" cy="914400"/>
          </a:xfrm>
          <a:prstGeom prst="line">
            <a:avLst/>
          </a:prstGeom>
          <a:ln w="36720">
            <a:solidFill>
              <a:srgbClr val="00ff00"/>
            </a:solidFill>
            <a:round/>
            <a:tailEnd len="med" type="triangle" w="med"/>
          </a:ln>
        </p:spPr>
      </p:sp>
      <p:sp>
        <p:nvSpPr>
          <p:cNvPr id="188" name="CustomShape 13"/>
          <p:cNvSpPr/>
          <p:nvPr/>
        </p:nvSpPr>
        <p:spPr>
          <a:xfrm>
            <a:off x="731520" y="5943600"/>
            <a:ext cx="2742480" cy="5230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If no match found</a:t>
            </a:r>
            <a:endParaRPr/>
          </a:p>
          <a:p>
            <a:r>
              <a:rPr lang="en-US"/>
              <a:t>- click New to construct and edit</a:t>
            </a:r>
            <a:endParaRPr/>
          </a:p>
        </p:txBody>
      </p:sp>
      <p:sp>
        <p:nvSpPr>
          <p:cNvPr id="189" name="Line 14"/>
          <p:cNvSpPr/>
          <p:nvPr/>
        </p:nvSpPr>
        <p:spPr>
          <a:xfrm>
            <a:off x="4389120" y="1920240"/>
            <a:ext cx="182880" cy="365760"/>
          </a:xfrm>
          <a:prstGeom prst="line">
            <a:avLst/>
          </a:prstGeom>
          <a:ln w="36720">
            <a:solidFill>
              <a:srgbClr val="ffff00"/>
            </a:solidFill>
            <a:round/>
            <a:tailEnd len="med" type="triangle" w="med"/>
          </a:ln>
        </p:spPr>
      </p:sp>
      <p:sp>
        <p:nvSpPr>
          <p:cNvPr id="190" name="CustomShape 15"/>
          <p:cNvSpPr/>
          <p:nvPr/>
        </p:nvSpPr>
        <p:spPr>
          <a:xfrm>
            <a:off x="3840480" y="1554480"/>
            <a:ext cx="730800" cy="273600"/>
          </a:xfrm>
          <a:prstGeom prst="rect">
            <a:avLst/>
          </a:prstGeom>
          <a:ln w="36720">
            <a:solidFill>
              <a:srgbClr val="ffff00"/>
            </a:solidFill>
            <a:round/>
          </a:ln>
        </p:spPr>
      </p:sp>
    </p:spTree>
  </p:cSld>
  <p:timing>
    <p:tnLst>
      <p:par>
        <p:cTn dur="indefinite" id="29" nodeType="tmRoot" restart="never">
          <p:childTnLst>
            <p:seq>
              <p:cTn id="3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529560" y="91440"/>
            <a:ext cx="9070920" cy="54792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System Access</a:t>
            </a:r>
            <a:endParaRPr/>
          </a:p>
        </p:txBody>
      </p:sp>
      <p:pic>
        <p:nvPicPr>
          <p:cNvPr descr="" id="7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5920" y="1097280"/>
            <a:ext cx="9486000" cy="2865960"/>
          </a:xfrm>
          <a:prstGeom prst="rect">
            <a:avLst/>
          </a:prstGeom>
        </p:spPr>
      </p:pic>
      <p:pic>
        <p:nvPicPr>
          <p:cNvPr descr="" id="7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920240" y="3657600"/>
            <a:ext cx="7954560" cy="3656880"/>
          </a:xfrm>
          <a:prstGeom prst="rect">
            <a:avLst/>
          </a:prstGeom>
          <a:ln w="36720">
            <a:solidFill>
              <a:srgbClr val="00ffff"/>
            </a:solidFill>
            <a:round/>
          </a:ln>
        </p:spPr>
      </p:pic>
      <p:sp>
        <p:nvSpPr>
          <p:cNvPr id="73" name="CustomShape 2"/>
          <p:cNvSpPr/>
          <p:nvPr/>
        </p:nvSpPr>
        <p:spPr>
          <a:xfrm>
            <a:off x="5669280" y="2011680"/>
            <a:ext cx="1279440" cy="547920"/>
          </a:xfrm>
          <a:prstGeom prst="rect">
            <a:avLst/>
          </a:prstGeom>
          <a:ln w="36720">
            <a:solidFill>
              <a:srgbClr val="00ffff"/>
            </a:solidFill>
            <a:round/>
          </a:ln>
        </p:spPr>
      </p:sp>
      <p:sp>
        <p:nvSpPr>
          <p:cNvPr id="74" name="Line 3"/>
          <p:cNvSpPr/>
          <p:nvPr/>
        </p:nvSpPr>
        <p:spPr>
          <a:xfrm flipH="1">
            <a:off x="5841720" y="2560320"/>
            <a:ext cx="365760" cy="1026360"/>
          </a:xfrm>
          <a:prstGeom prst="line">
            <a:avLst/>
          </a:prstGeom>
          <a:ln w="36720">
            <a:solidFill>
              <a:srgbClr val="00ffff"/>
            </a:solidFill>
            <a:round/>
            <a:tailEnd len="med" type="triangle" w="med"/>
          </a:ln>
        </p:spPr>
      </p:sp>
      <p:sp>
        <p:nvSpPr>
          <p:cNvPr id="75" name="CustomShape 4"/>
          <p:cNvSpPr/>
          <p:nvPr/>
        </p:nvSpPr>
        <p:spPr>
          <a:xfrm>
            <a:off x="5752080" y="2103120"/>
            <a:ext cx="1105200" cy="260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1200"/>
              <a:t>“</a:t>
            </a:r>
            <a:r>
              <a:rPr b="1" lang="en-US" sz="1200"/>
              <a:t>Some Link”</a:t>
            </a:r>
            <a:endParaRPr/>
          </a:p>
        </p:txBody>
      </p:sp>
      <p:sp>
        <p:nvSpPr>
          <p:cNvPr id="76" name="CustomShape 5"/>
          <p:cNvSpPr/>
          <p:nvPr/>
        </p:nvSpPr>
        <p:spPr>
          <a:xfrm>
            <a:off x="1500120" y="2853720"/>
            <a:ext cx="4442760" cy="345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 sz="1200"/>
              <a:t>https://www.almegaworks.com:8443/ICare?context=ROCKDB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529560" y="91440"/>
            <a:ext cx="9070920" cy="54792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Photo Specification</a:t>
            </a:r>
            <a:endParaRPr/>
          </a:p>
        </p:txBody>
      </p:sp>
      <p:pic>
        <p:nvPicPr>
          <p:cNvPr descr="" id="19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" y="1280160"/>
            <a:ext cx="5323320" cy="4323240"/>
          </a:xfrm>
          <a:prstGeom prst="rect">
            <a:avLst/>
          </a:prstGeom>
          <a:ln w="36720">
            <a:solidFill>
              <a:srgbClr val="00ff00"/>
            </a:solidFill>
            <a:round/>
          </a:ln>
        </p:spPr>
      </p:pic>
      <p:pic>
        <p:nvPicPr>
          <p:cNvPr descr="" id="19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35600" y="2926080"/>
            <a:ext cx="7750440" cy="455148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pic>
      <p:sp>
        <p:nvSpPr>
          <p:cNvPr id="194" name="CustomShape 2"/>
          <p:cNvSpPr/>
          <p:nvPr/>
        </p:nvSpPr>
        <p:spPr>
          <a:xfrm>
            <a:off x="1371600" y="1737360"/>
            <a:ext cx="822240" cy="36504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sp>
      <p:sp>
        <p:nvSpPr>
          <p:cNvPr id="195" name="CustomShape 3"/>
          <p:cNvSpPr/>
          <p:nvPr/>
        </p:nvSpPr>
        <p:spPr>
          <a:xfrm>
            <a:off x="3200400" y="3291840"/>
            <a:ext cx="822240" cy="273600"/>
          </a:xfrm>
          <a:prstGeom prst="rect">
            <a:avLst/>
          </a:prstGeom>
          <a:ln w="36720">
            <a:solidFill>
              <a:srgbClr val="00ffff"/>
            </a:solidFill>
            <a:round/>
          </a:ln>
        </p:spPr>
      </p:sp>
      <p:sp>
        <p:nvSpPr>
          <p:cNvPr id="196" name="Line 4"/>
          <p:cNvSpPr/>
          <p:nvPr/>
        </p:nvSpPr>
        <p:spPr>
          <a:xfrm>
            <a:off x="1920240" y="2103120"/>
            <a:ext cx="914400" cy="822960"/>
          </a:xfrm>
          <a:prstGeom prst="line">
            <a:avLst/>
          </a:prstGeom>
          <a:ln w="36720">
            <a:solidFill>
              <a:srgbClr val="ff00ff"/>
            </a:solidFill>
            <a:round/>
            <a:tailEnd len="med" type="triangle" w="med"/>
          </a:ln>
        </p:spPr>
      </p:sp>
      <p:sp>
        <p:nvSpPr>
          <p:cNvPr id="197" name="Line 5"/>
          <p:cNvSpPr/>
          <p:nvPr/>
        </p:nvSpPr>
        <p:spPr>
          <a:xfrm>
            <a:off x="3931920" y="3566160"/>
            <a:ext cx="457200" cy="640080"/>
          </a:xfrm>
          <a:prstGeom prst="line">
            <a:avLst/>
          </a:prstGeom>
          <a:ln w="36720">
            <a:solidFill>
              <a:srgbClr val="00ffff"/>
            </a:solidFill>
            <a:round/>
            <a:tailEnd len="med" type="triangle" w="med"/>
          </a:ln>
        </p:spPr>
      </p:sp>
      <p:sp>
        <p:nvSpPr>
          <p:cNvPr id="198" name="CustomShape 6"/>
          <p:cNvSpPr/>
          <p:nvPr/>
        </p:nvSpPr>
        <p:spPr>
          <a:xfrm>
            <a:off x="4389120" y="3474720"/>
            <a:ext cx="5596920" cy="4002840"/>
          </a:xfrm>
          <a:prstGeom prst="rect">
            <a:avLst/>
          </a:prstGeom>
          <a:ln w="36720">
            <a:solidFill>
              <a:srgbClr val="00ffff"/>
            </a:solidFill>
            <a:round/>
          </a:ln>
        </p:spPr>
      </p:sp>
      <p:sp>
        <p:nvSpPr>
          <p:cNvPr id="199" name="CustomShape 7"/>
          <p:cNvSpPr/>
          <p:nvPr/>
        </p:nvSpPr>
        <p:spPr>
          <a:xfrm>
            <a:off x="5852160" y="1097280"/>
            <a:ext cx="3235680" cy="3596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If changing existing photo, first Clear it </a:t>
            </a:r>
            <a:endParaRPr/>
          </a:p>
        </p:txBody>
      </p:sp>
      <p:sp>
        <p:nvSpPr>
          <p:cNvPr id="200" name="CustomShape 8"/>
          <p:cNvSpPr/>
          <p:nvPr/>
        </p:nvSpPr>
        <p:spPr>
          <a:xfrm>
            <a:off x="6035040" y="2474280"/>
            <a:ext cx="3235680" cy="3596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Browse to and select local file</a:t>
            </a:r>
            <a:endParaRPr/>
          </a:p>
        </p:txBody>
      </p:sp>
    </p:spTree>
  </p:cSld>
  <p:timing>
    <p:tnLst>
      <p:par>
        <p:cTn dur="indefinite" id="31" nodeType="tmRoot" restart="never">
          <p:childTnLst>
            <p:seq>
              <p:cTn id="3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529560" y="91440"/>
            <a:ext cx="9070920" cy="54792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Photo Editing, Saving</a:t>
            </a:r>
            <a:endParaRPr/>
          </a:p>
        </p:txBody>
      </p:sp>
      <p:pic>
        <p:nvPicPr>
          <p:cNvPr descr="" id="20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74320" y="1371600"/>
            <a:ext cx="5211360" cy="5075640"/>
          </a:xfrm>
          <a:prstGeom prst="rect">
            <a:avLst/>
          </a:prstGeom>
        </p:spPr>
      </p:pic>
      <p:pic>
        <p:nvPicPr>
          <p:cNvPr descr="" id="20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846320" y="3185640"/>
            <a:ext cx="4475520" cy="2208600"/>
          </a:xfrm>
          <a:prstGeom prst="rect">
            <a:avLst/>
          </a:prstGeom>
          <a:ln w="36720">
            <a:solidFill>
              <a:srgbClr val="00ffff"/>
            </a:solidFill>
            <a:round/>
          </a:ln>
        </p:spPr>
      </p:pic>
      <p:sp>
        <p:nvSpPr>
          <p:cNvPr id="204" name="CustomShape 2"/>
          <p:cNvSpPr/>
          <p:nvPr/>
        </p:nvSpPr>
        <p:spPr>
          <a:xfrm>
            <a:off x="1828800" y="1554480"/>
            <a:ext cx="3291120" cy="45648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sp>
      <p:sp>
        <p:nvSpPr>
          <p:cNvPr id="205" name="CustomShape 3"/>
          <p:cNvSpPr/>
          <p:nvPr/>
        </p:nvSpPr>
        <p:spPr>
          <a:xfrm>
            <a:off x="274320" y="1645920"/>
            <a:ext cx="822240" cy="273600"/>
          </a:xfrm>
          <a:prstGeom prst="rect">
            <a:avLst/>
          </a:prstGeom>
          <a:ln w="36720">
            <a:solidFill>
              <a:srgbClr val="00ffff"/>
            </a:solidFill>
            <a:round/>
          </a:ln>
        </p:spPr>
      </p:sp>
      <p:sp>
        <p:nvSpPr>
          <p:cNvPr id="206" name="Line 4"/>
          <p:cNvSpPr/>
          <p:nvPr/>
        </p:nvSpPr>
        <p:spPr>
          <a:xfrm>
            <a:off x="1005840" y="1920240"/>
            <a:ext cx="3840480" cy="1828800"/>
          </a:xfrm>
          <a:prstGeom prst="line">
            <a:avLst/>
          </a:prstGeom>
          <a:ln w="36720">
            <a:solidFill>
              <a:srgbClr val="00ffff"/>
            </a:solidFill>
            <a:round/>
            <a:tailEnd len="med" type="triangle" w="med"/>
          </a:ln>
        </p:spPr>
      </p:sp>
      <p:sp>
        <p:nvSpPr>
          <p:cNvPr id="207" name="CustomShape 5"/>
          <p:cNvSpPr/>
          <p:nvPr/>
        </p:nvSpPr>
        <p:spPr>
          <a:xfrm>
            <a:off x="5120640" y="1280160"/>
            <a:ext cx="3291120" cy="6890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Edit image appropriately - iteratively rotating, shrinking, and cropping as necessary</a:t>
            </a:r>
            <a:endParaRPr/>
          </a:p>
        </p:txBody>
      </p:sp>
      <p:sp>
        <p:nvSpPr>
          <p:cNvPr id="208" name="CustomShape 6"/>
          <p:cNvSpPr/>
          <p:nvPr/>
        </p:nvSpPr>
        <p:spPr>
          <a:xfrm>
            <a:off x="4206240" y="2527560"/>
            <a:ext cx="2651040" cy="489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Click Specify to return (edited) image to household editor</a:t>
            </a:r>
            <a:endParaRPr/>
          </a:p>
        </p:txBody>
      </p:sp>
      <p:sp>
        <p:nvSpPr>
          <p:cNvPr id="209" name="CustomShape 7"/>
          <p:cNvSpPr/>
          <p:nvPr/>
        </p:nvSpPr>
        <p:spPr>
          <a:xfrm>
            <a:off x="5669280" y="5819400"/>
            <a:ext cx="2651040" cy="3596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Save the household info/photo </a:t>
            </a:r>
            <a:endParaRPr/>
          </a:p>
        </p:txBody>
      </p:sp>
      <p:sp>
        <p:nvSpPr>
          <p:cNvPr id="210" name="CustomShape 8"/>
          <p:cNvSpPr/>
          <p:nvPr/>
        </p:nvSpPr>
        <p:spPr>
          <a:xfrm>
            <a:off x="5628240" y="3982680"/>
            <a:ext cx="822240" cy="273600"/>
          </a:xfrm>
          <a:prstGeom prst="rect">
            <a:avLst/>
          </a:prstGeom>
          <a:ln w="36720">
            <a:solidFill>
              <a:srgbClr val="00ff00"/>
            </a:solidFill>
            <a:round/>
          </a:ln>
        </p:spPr>
      </p:sp>
      <p:sp>
        <p:nvSpPr>
          <p:cNvPr id="211" name="Line 9"/>
          <p:cNvSpPr/>
          <p:nvPr/>
        </p:nvSpPr>
        <p:spPr>
          <a:xfrm flipV="1">
            <a:off x="6400800" y="3566160"/>
            <a:ext cx="3383280" cy="548640"/>
          </a:xfrm>
          <a:prstGeom prst="line">
            <a:avLst/>
          </a:prstGeom>
          <a:ln w="36720">
            <a:solidFill>
              <a:srgbClr val="00ff00"/>
            </a:solidFill>
            <a:round/>
            <a:tailEnd len="med" type="triangle" w="med"/>
          </a:ln>
        </p:spPr>
      </p:sp>
    </p:spTree>
  </p:cSld>
  <p:timing>
    <p:tnLst>
      <p:par>
        <p:cTn dur="indefinite" id="33" nodeType="tmRoot" restart="never">
          <p:childTnLst>
            <p:seq>
              <p:cTn id="3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1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07440" y="731520"/>
            <a:ext cx="7310160" cy="1462320"/>
          </a:xfrm>
          <a:prstGeom prst="rect">
            <a:avLst/>
          </a:prstGeom>
          <a:ln w="36720">
            <a:solidFill>
              <a:srgbClr val="00ff00"/>
            </a:solidFill>
            <a:round/>
          </a:ln>
        </p:spPr>
      </p:pic>
      <p:sp>
        <p:nvSpPr>
          <p:cNvPr id="213" name="CustomShape 1"/>
          <p:cNvSpPr/>
          <p:nvPr/>
        </p:nvSpPr>
        <p:spPr>
          <a:xfrm>
            <a:off x="529560" y="91440"/>
            <a:ext cx="9070920" cy="54792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Membership Construction</a:t>
            </a:r>
            <a:endParaRPr/>
          </a:p>
        </p:txBody>
      </p:sp>
      <p:pic>
        <p:nvPicPr>
          <p:cNvPr descr="" id="21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" y="1941480"/>
            <a:ext cx="4662720" cy="381852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pic>
      <p:pic>
        <p:nvPicPr>
          <p:cNvPr descr="" id="21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743200" y="3474720"/>
            <a:ext cx="7308360" cy="3972600"/>
          </a:xfrm>
          <a:prstGeom prst="rect">
            <a:avLst/>
          </a:prstGeom>
          <a:ln w="36720">
            <a:solidFill>
              <a:srgbClr val="ff950e"/>
            </a:solidFill>
            <a:round/>
          </a:ln>
        </p:spPr>
      </p:pic>
      <p:sp>
        <p:nvSpPr>
          <p:cNvPr id="216" name="CustomShape 2"/>
          <p:cNvSpPr/>
          <p:nvPr/>
        </p:nvSpPr>
        <p:spPr>
          <a:xfrm>
            <a:off x="6766560" y="1280160"/>
            <a:ext cx="2102400" cy="36504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sp>
      <p:sp>
        <p:nvSpPr>
          <p:cNvPr id="217" name="Line 3"/>
          <p:cNvSpPr/>
          <p:nvPr/>
        </p:nvSpPr>
        <p:spPr>
          <a:xfrm flipH="1">
            <a:off x="4754880" y="1554480"/>
            <a:ext cx="2103120" cy="914400"/>
          </a:xfrm>
          <a:prstGeom prst="line">
            <a:avLst/>
          </a:prstGeom>
          <a:ln w="36720">
            <a:solidFill>
              <a:srgbClr val="ff00ff"/>
            </a:solidFill>
            <a:round/>
            <a:tailEnd len="med" type="triangle" w="med"/>
          </a:ln>
        </p:spPr>
      </p:sp>
      <p:sp>
        <p:nvSpPr>
          <p:cNvPr id="218" name="Line 4"/>
          <p:cNvSpPr/>
          <p:nvPr/>
        </p:nvSpPr>
        <p:spPr>
          <a:xfrm>
            <a:off x="1188720" y="5577840"/>
            <a:ext cx="1554480" cy="548640"/>
          </a:xfrm>
          <a:prstGeom prst="line">
            <a:avLst/>
          </a:prstGeom>
          <a:ln w="36720">
            <a:solidFill>
              <a:srgbClr val="ff950e"/>
            </a:solidFill>
            <a:round/>
            <a:tailEnd len="med" type="triangle" w="med"/>
          </a:ln>
        </p:spPr>
      </p:sp>
      <p:sp>
        <p:nvSpPr>
          <p:cNvPr id="219" name="CustomShape 5"/>
          <p:cNvSpPr/>
          <p:nvPr/>
        </p:nvSpPr>
        <p:spPr>
          <a:xfrm>
            <a:off x="548640" y="5303520"/>
            <a:ext cx="730800" cy="273600"/>
          </a:xfrm>
          <a:prstGeom prst="rect">
            <a:avLst/>
          </a:prstGeom>
          <a:ln w="36720">
            <a:solidFill>
              <a:srgbClr val="ff950e"/>
            </a:solidFill>
            <a:round/>
          </a:ln>
        </p:spPr>
      </p:sp>
      <p:sp>
        <p:nvSpPr>
          <p:cNvPr id="220" name="CustomShape 6"/>
          <p:cNvSpPr/>
          <p:nvPr/>
        </p:nvSpPr>
        <p:spPr>
          <a:xfrm>
            <a:off x="5267520" y="2377440"/>
            <a:ext cx="3052800" cy="547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Click Continue to construct membership for selected household</a:t>
            </a:r>
            <a:endParaRPr/>
          </a:p>
        </p:txBody>
      </p:sp>
      <p:sp>
        <p:nvSpPr>
          <p:cNvPr id="221" name="CustomShape 7"/>
          <p:cNvSpPr/>
          <p:nvPr/>
        </p:nvSpPr>
        <p:spPr>
          <a:xfrm>
            <a:off x="55440" y="6309360"/>
            <a:ext cx="2595600" cy="725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Edit, if appropriate, the membership information, then Save to return to gallery view</a:t>
            </a:r>
            <a:endParaRPr/>
          </a:p>
        </p:txBody>
      </p:sp>
    </p:spTree>
  </p:cSld>
  <p:timing>
    <p:tnLst>
      <p:par>
        <p:cTn dur="indefinite" id="35" nodeType="tmRoot" restart="never">
          <p:childTnLst>
            <p:seq>
              <p:cTn id="3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529560" y="91440"/>
            <a:ext cx="9070920" cy="54828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Tailored “Skins”</a:t>
            </a:r>
            <a:endParaRPr/>
          </a:p>
        </p:txBody>
      </p:sp>
      <p:pic>
        <p:nvPicPr>
          <p:cNvPr descr="" id="7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29560" y="678600"/>
            <a:ext cx="8686440" cy="2377080"/>
          </a:xfrm>
          <a:prstGeom prst="rect">
            <a:avLst/>
          </a:prstGeom>
        </p:spPr>
      </p:pic>
      <p:pic>
        <p:nvPicPr>
          <p:cNvPr descr="" id="7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13400" y="2178360"/>
            <a:ext cx="7658640" cy="2667600"/>
          </a:xfrm>
          <a:prstGeom prst="rect">
            <a:avLst/>
          </a:prstGeom>
        </p:spPr>
      </p:pic>
      <p:pic>
        <p:nvPicPr>
          <p:cNvPr descr="" id="80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80160" y="3465720"/>
            <a:ext cx="8207280" cy="1928880"/>
          </a:xfrm>
          <a:prstGeom prst="rect">
            <a:avLst/>
          </a:prstGeom>
        </p:spPr>
      </p:pic>
      <p:pic>
        <p:nvPicPr>
          <p:cNvPr descr="" id="81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21960" y="4297680"/>
            <a:ext cx="8115840" cy="2468520"/>
          </a:xfrm>
          <a:prstGeom prst="rect">
            <a:avLst/>
          </a:prstGeom>
        </p:spPr>
      </p:pic>
      <p:pic>
        <p:nvPicPr>
          <p:cNvPr descr="" id="82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1554480" y="5045400"/>
            <a:ext cx="8456040" cy="2452320"/>
          </a:xfrm>
          <a:prstGeom prst="rect">
            <a:avLst/>
          </a:prstGeom>
        </p:spPr>
      </p:pic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29560" y="91440"/>
            <a:ext cx="9070920" cy="54792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Notice Viewing</a:t>
            </a:r>
            <a:endParaRPr/>
          </a:p>
        </p:txBody>
      </p:sp>
      <p:pic>
        <p:nvPicPr>
          <p:cNvPr descr="" id="8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2880" y="1005840"/>
            <a:ext cx="6491520" cy="3931200"/>
          </a:xfrm>
          <a:prstGeom prst="rect">
            <a:avLst/>
          </a:prstGeom>
        </p:spPr>
      </p:pic>
      <p:pic>
        <p:nvPicPr>
          <p:cNvPr descr="" id="8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60720" y="822960"/>
            <a:ext cx="4150080" cy="374832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pic>
      <p:pic>
        <p:nvPicPr>
          <p:cNvPr descr="" id="8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731840" y="4389120"/>
            <a:ext cx="5178960" cy="3063960"/>
          </a:xfrm>
          <a:prstGeom prst="rect">
            <a:avLst/>
          </a:prstGeom>
          <a:ln w="36720">
            <a:solidFill>
              <a:srgbClr val="ff950e"/>
            </a:solidFill>
            <a:round/>
          </a:ln>
        </p:spPr>
      </p:pic>
      <p:pic>
        <p:nvPicPr>
          <p:cNvPr descr="" id="87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526320" y="5212080"/>
            <a:ext cx="4685040" cy="1919520"/>
          </a:xfrm>
          <a:prstGeom prst="rect">
            <a:avLst/>
          </a:prstGeom>
          <a:ln w="36720">
            <a:solidFill>
              <a:srgbClr val="00ffff"/>
            </a:solidFill>
            <a:round/>
          </a:ln>
        </p:spPr>
      </p:pic>
      <p:sp>
        <p:nvSpPr>
          <p:cNvPr id="88" name="CustomShape 2"/>
          <p:cNvSpPr/>
          <p:nvPr/>
        </p:nvSpPr>
        <p:spPr>
          <a:xfrm>
            <a:off x="2103120" y="3383280"/>
            <a:ext cx="2102400" cy="27360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sp>
      <p:sp>
        <p:nvSpPr>
          <p:cNvPr id="89" name="Line 3"/>
          <p:cNvSpPr/>
          <p:nvPr/>
        </p:nvSpPr>
        <p:spPr>
          <a:xfrm flipV="1">
            <a:off x="4023360" y="2194560"/>
            <a:ext cx="1737360" cy="1280160"/>
          </a:xfrm>
          <a:prstGeom prst="line">
            <a:avLst/>
          </a:prstGeom>
          <a:ln w="36720">
            <a:solidFill>
              <a:srgbClr val="ff00ff"/>
            </a:solidFill>
            <a:round/>
            <a:tailEnd len="med" type="triangle" w="med"/>
          </a:ln>
        </p:spPr>
      </p:sp>
      <p:sp>
        <p:nvSpPr>
          <p:cNvPr id="90" name="CustomShape 4"/>
          <p:cNvSpPr/>
          <p:nvPr/>
        </p:nvSpPr>
        <p:spPr>
          <a:xfrm>
            <a:off x="1920240" y="3749040"/>
            <a:ext cx="2468160" cy="273600"/>
          </a:xfrm>
          <a:prstGeom prst="rect">
            <a:avLst/>
          </a:prstGeom>
          <a:ln w="36720">
            <a:solidFill>
              <a:srgbClr val="00ffff"/>
            </a:solidFill>
            <a:round/>
          </a:ln>
        </p:spPr>
      </p:sp>
      <p:sp>
        <p:nvSpPr>
          <p:cNvPr id="91" name="Line 5"/>
          <p:cNvSpPr/>
          <p:nvPr/>
        </p:nvSpPr>
        <p:spPr>
          <a:xfrm flipH="1">
            <a:off x="2560320" y="4023360"/>
            <a:ext cx="365760" cy="1188720"/>
          </a:xfrm>
          <a:prstGeom prst="line">
            <a:avLst/>
          </a:prstGeom>
          <a:ln w="36720">
            <a:solidFill>
              <a:srgbClr val="00ffff"/>
            </a:solidFill>
            <a:round/>
            <a:tailEnd len="med" type="triangle" w="med"/>
          </a:ln>
        </p:spPr>
      </p:sp>
      <p:sp>
        <p:nvSpPr>
          <p:cNvPr id="92" name="CustomShape 6"/>
          <p:cNvSpPr/>
          <p:nvPr/>
        </p:nvSpPr>
        <p:spPr>
          <a:xfrm>
            <a:off x="4937760" y="3749040"/>
            <a:ext cx="730800" cy="273600"/>
          </a:xfrm>
          <a:prstGeom prst="rect">
            <a:avLst/>
          </a:prstGeom>
          <a:ln w="36720">
            <a:solidFill>
              <a:srgbClr val="ff950e"/>
            </a:solidFill>
            <a:round/>
          </a:ln>
        </p:spPr>
      </p:sp>
      <p:sp>
        <p:nvSpPr>
          <p:cNvPr id="93" name="Line 7"/>
          <p:cNvSpPr/>
          <p:nvPr/>
        </p:nvSpPr>
        <p:spPr>
          <a:xfrm flipV="1">
            <a:off x="4005000" y="2194560"/>
            <a:ext cx="1737360" cy="1280160"/>
          </a:xfrm>
          <a:prstGeom prst="line">
            <a:avLst/>
          </a:prstGeom>
          <a:ln w="36720">
            <a:solidFill>
              <a:srgbClr val="ff00ff"/>
            </a:solidFill>
            <a:round/>
            <a:tailEnd len="med" type="triangle" w="med"/>
          </a:ln>
        </p:spPr>
      </p:sp>
      <p:sp>
        <p:nvSpPr>
          <p:cNvPr id="94" name="Line 8"/>
          <p:cNvSpPr/>
          <p:nvPr/>
        </p:nvSpPr>
        <p:spPr>
          <a:xfrm>
            <a:off x="5394960" y="4023360"/>
            <a:ext cx="274320" cy="365760"/>
          </a:xfrm>
          <a:prstGeom prst="line">
            <a:avLst/>
          </a:prstGeom>
          <a:ln w="36720">
            <a:solidFill>
              <a:srgbClr val="ff950e"/>
            </a:solidFill>
            <a:round/>
            <a:tailEnd len="med" type="triangle" w="med"/>
          </a:ln>
        </p:spPr>
      </p:sp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529560" y="91440"/>
            <a:ext cx="9070920" cy="54792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Org Gallery</a:t>
            </a:r>
            <a:endParaRPr/>
          </a:p>
        </p:txBody>
      </p:sp>
      <p:pic>
        <p:nvPicPr>
          <p:cNvPr descr="" id="9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70800" y="1554480"/>
            <a:ext cx="7266960" cy="5577120"/>
          </a:xfrm>
          <a:prstGeom prst="rect">
            <a:avLst/>
          </a:prstGeom>
        </p:spPr>
      </p:pic>
      <p:pic>
        <p:nvPicPr>
          <p:cNvPr descr="" id="9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474720" y="1005840"/>
            <a:ext cx="6238800" cy="420552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pic>
      <p:sp>
        <p:nvSpPr>
          <p:cNvPr id="98" name="CustomShape 2"/>
          <p:cNvSpPr/>
          <p:nvPr/>
        </p:nvSpPr>
        <p:spPr>
          <a:xfrm>
            <a:off x="1737360" y="6217920"/>
            <a:ext cx="1279440" cy="36504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sp>
      <p:sp>
        <p:nvSpPr>
          <p:cNvPr id="99" name="Line 3"/>
          <p:cNvSpPr/>
          <p:nvPr/>
        </p:nvSpPr>
        <p:spPr>
          <a:xfrm flipV="1">
            <a:off x="2468880" y="4572000"/>
            <a:ext cx="914400" cy="1645920"/>
          </a:xfrm>
          <a:prstGeom prst="line">
            <a:avLst/>
          </a:prstGeom>
          <a:ln w="36720">
            <a:solidFill>
              <a:srgbClr val="ff00ff"/>
            </a:solidFill>
            <a:round/>
            <a:tailEnd len="med" type="triangle" w="med"/>
          </a:ln>
        </p:spPr>
      </p:sp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2880" y="822960"/>
            <a:ext cx="8778240" cy="5120640"/>
          </a:xfrm>
          <a:prstGeom prst="rect">
            <a:avLst/>
          </a:prstGeom>
        </p:spPr>
      </p:pic>
      <p:sp>
        <p:nvSpPr>
          <p:cNvPr id="101" name="CustomShape 1"/>
          <p:cNvSpPr/>
          <p:nvPr/>
        </p:nvSpPr>
        <p:spPr>
          <a:xfrm>
            <a:off x="529560" y="91440"/>
            <a:ext cx="9070920" cy="54792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Event Calendar</a:t>
            </a:r>
            <a:endParaRPr/>
          </a:p>
        </p:txBody>
      </p:sp>
      <p:sp>
        <p:nvSpPr>
          <p:cNvPr id="102" name="CustomShape 2"/>
          <p:cNvSpPr/>
          <p:nvPr/>
        </p:nvSpPr>
        <p:spPr>
          <a:xfrm>
            <a:off x="274320" y="1005840"/>
            <a:ext cx="5120640" cy="54792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sp>
      <p:pic>
        <p:nvPicPr>
          <p:cNvPr descr="" id="10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103120" y="3291840"/>
            <a:ext cx="7785360" cy="4094280"/>
          </a:xfrm>
          <a:prstGeom prst="rect">
            <a:avLst/>
          </a:prstGeom>
        </p:spPr>
      </p:pic>
      <p:sp>
        <p:nvSpPr>
          <p:cNvPr id="104" name="CustomShape 3"/>
          <p:cNvSpPr/>
          <p:nvPr/>
        </p:nvSpPr>
        <p:spPr>
          <a:xfrm>
            <a:off x="2011680" y="3474720"/>
            <a:ext cx="5120640" cy="54792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sp>
      <p:sp>
        <p:nvSpPr>
          <p:cNvPr id="105" name="TextShape 4"/>
          <p:cNvSpPr txBox="1"/>
          <p:nvPr/>
        </p:nvSpPr>
        <p:spPr>
          <a:xfrm>
            <a:off x="6963840" y="1920240"/>
            <a:ext cx="208872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/>
              <a:t>Filtering Controls</a:t>
            </a:r>
            <a:endParaRPr/>
          </a:p>
        </p:txBody>
      </p:sp>
      <p:sp>
        <p:nvSpPr>
          <p:cNvPr id="106" name="Line 5"/>
          <p:cNvSpPr/>
          <p:nvPr/>
        </p:nvSpPr>
        <p:spPr>
          <a:xfrm flipH="1">
            <a:off x="5669280" y="2266560"/>
            <a:ext cx="1294560" cy="1098360"/>
          </a:xfrm>
          <a:prstGeom prst="line">
            <a:avLst/>
          </a:prstGeom>
          <a:ln w="36720">
            <a:solidFill>
              <a:srgbClr val="ff00ff"/>
            </a:solidFill>
            <a:custDash>
              <a:ds d="508000" sp="508000"/>
              <a:ds d="508000" sp="508000"/>
            </a:custDash>
            <a:round/>
            <a:tailEnd len="med" type="triangle" w="med"/>
          </a:ln>
        </p:spPr>
      </p:sp>
      <p:sp>
        <p:nvSpPr>
          <p:cNvPr id="107" name="Line 6"/>
          <p:cNvSpPr/>
          <p:nvPr/>
        </p:nvSpPr>
        <p:spPr>
          <a:xfrm flipH="1" flipV="1">
            <a:off x="4846320" y="1645920"/>
            <a:ext cx="2011680" cy="457200"/>
          </a:xfrm>
          <a:prstGeom prst="line">
            <a:avLst/>
          </a:prstGeom>
          <a:ln w="36720">
            <a:solidFill>
              <a:srgbClr val="ff00ff"/>
            </a:solidFill>
            <a:custDash>
              <a:ds d="508000" sp="508000"/>
              <a:ds d="508000" sp="508000"/>
            </a:custDash>
            <a:round/>
            <a:tailEnd len="med" type="triangle" w="med"/>
          </a:ln>
        </p:spPr>
      </p:sp>
    </p:spTree>
  </p:cSld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529560" y="91440"/>
            <a:ext cx="9070920" cy="54792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Org (/Reference/Resource) Referral</a:t>
            </a:r>
            <a:endParaRPr/>
          </a:p>
        </p:txBody>
      </p:sp>
      <p:pic>
        <p:nvPicPr>
          <p:cNvPr descr="" id="10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377440" y="2743200"/>
            <a:ext cx="7588800" cy="467568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pic>
      <p:pic>
        <p:nvPicPr>
          <p:cNvPr descr="" id="11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43640" y="514080"/>
            <a:ext cx="3970440" cy="2136960"/>
          </a:xfrm>
          <a:prstGeom prst="rect">
            <a:avLst/>
          </a:prstGeom>
        </p:spPr>
      </p:pic>
      <p:sp>
        <p:nvSpPr>
          <p:cNvPr id="111" name="CustomShape 2"/>
          <p:cNvSpPr/>
          <p:nvPr/>
        </p:nvSpPr>
        <p:spPr>
          <a:xfrm>
            <a:off x="1280160" y="2377440"/>
            <a:ext cx="1279440" cy="27360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sp>
      <p:sp>
        <p:nvSpPr>
          <p:cNvPr id="112" name="Line 3"/>
          <p:cNvSpPr/>
          <p:nvPr/>
        </p:nvSpPr>
        <p:spPr>
          <a:xfrm>
            <a:off x="1828800" y="2651760"/>
            <a:ext cx="457200" cy="2194560"/>
          </a:xfrm>
          <a:prstGeom prst="line">
            <a:avLst/>
          </a:prstGeom>
          <a:ln w="36720">
            <a:solidFill>
              <a:srgbClr val="ff00ff"/>
            </a:solidFill>
            <a:round/>
            <a:tailEnd len="med" type="triangle" w="med"/>
          </a:ln>
        </p:spPr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29560" y="91440"/>
            <a:ext cx="9070920" cy="54792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Reference Lookup</a:t>
            </a:r>
            <a:endParaRPr/>
          </a:p>
        </p:txBody>
      </p:sp>
      <p:pic>
        <p:nvPicPr>
          <p:cNvPr descr="" id="11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4080" y="914400"/>
            <a:ext cx="6887520" cy="4296960"/>
          </a:xfrm>
          <a:prstGeom prst="rect">
            <a:avLst/>
          </a:prstGeom>
        </p:spPr>
      </p:pic>
      <p:pic>
        <p:nvPicPr>
          <p:cNvPr descr="" id="11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92040" y="4846320"/>
            <a:ext cx="4910760" cy="172080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pic>
      <p:pic>
        <p:nvPicPr>
          <p:cNvPr descr="" id="11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663440" y="3840480"/>
            <a:ext cx="4948560" cy="3559320"/>
          </a:xfrm>
          <a:prstGeom prst="rect">
            <a:avLst/>
          </a:prstGeom>
          <a:ln w="36720">
            <a:solidFill>
              <a:srgbClr val="00ffff"/>
            </a:solidFill>
            <a:round/>
          </a:ln>
        </p:spPr>
      </p:pic>
      <p:sp>
        <p:nvSpPr>
          <p:cNvPr id="117" name="CustomShape 2"/>
          <p:cNvSpPr/>
          <p:nvPr/>
        </p:nvSpPr>
        <p:spPr>
          <a:xfrm>
            <a:off x="1645920" y="6217920"/>
            <a:ext cx="822240" cy="273600"/>
          </a:xfrm>
          <a:prstGeom prst="rect">
            <a:avLst/>
          </a:prstGeom>
          <a:ln w="36720">
            <a:solidFill>
              <a:srgbClr val="00ffff"/>
            </a:solidFill>
            <a:round/>
          </a:ln>
        </p:spPr>
      </p:sp>
      <p:sp>
        <p:nvSpPr>
          <p:cNvPr id="118" name="Line 3"/>
          <p:cNvSpPr/>
          <p:nvPr/>
        </p:nvSpPr>
        <p:spPr>
          <a:xfrm flipH="1">
            <a:off x="1371600" y="3840480"/>
            <a:ext cx="457200" cy="1005840"/>
          </a:xfrm>
          <a:prstGeom prst="line">
            <a:avLst/>
          </a:prstGeom>
          <a:ln w="36720">
            <a:solidFill>
              <a:srgbClr val="ff00ff"/>
            </a:solidFill>
            <a:round/>
            <a:tailEnd len="med" type="triangle" w="med"/>
          </a:ln>
        </p:spPr>
      </p:sp>
      <p:sp>
        <p:nvSpPr>
          <p:cNvPr id="119" name="CustomShape 4"/>
          <p:cNvSpPr/>
          <p:nvPr/>
        </p:nvSpPr>
        <p:spPr>
          <a:xfrm>
            <a:off x="1463040" y="3657600"/>
            <a:ext cx="1005120" cy="182160"/>
          </a:xfrm>
          <a:prstGeom prst="rect">
            <a:avLst/>
          </a:prstGeom>
          <a:ln w="36720">
            <a:solidFill>
              <a:srgbClr val="ff00ff"/>
            </a:solidFill>
            <a:round/>
          </a:ln>
        </p:spPr>
      </p:sp>
      <p:sp>
        <p:nvSpPr>
          <p:cNvPr id="120" name="Line 5"/>
          <p:cNvSpPr/>
          <p:nvPr/>
        </p:nvSpPr>
        <p:spPr>
          <a:xfrm flipV="1">
            <a:off x="2468880" y="5303520"/>
            <a:ext cx="2194560" cy="1005840"/>
          </a:xfrm>
          <a:prstGeom prst="line">
            <a:avLst/>
          </a:prstGeom>
          <a:ln w="36720">
            <a:solidFill>
              <a:srgbClr val="00ffff"/>
            </a:solidFill>
            <a:round/>
            <a:tailEnd len="med" type="triangle" w="med"/>
          </a:ln>
        </p:spPr>
      </p:sp>
      <p:sp>
        <p:nvSpPr>
          <p:cNvPr id="121" name="Line 6"/>
          <p:cNvSpPr/>
          <p:nvPr/>
        </p:nvSpPr>
        <p:spPr>
          <a:xfrm flipH="1">
            <a:off x="2011680" y="2377440"/>
            <a:ext cx="1005840" cy="640080"/>
          </a:xfrm>
          <a:prstGeom prst="line">
            <a:avLst/>
          </a:prstGeom>
          <a:ln w="36720">
            <a:solidFill>
              <a:srgbClr val="00ff00"/>
            </a:solidFill>
            <a:round/>
            <a:tailEnd len="med" type="triangle" w="med"/>
          </a:ln>
        </p:spPr>
      </p:sp>
      <p:sp>
        <p:nvSpPr>
          <p:cNvPr id="122" name="CustomShape 7"/>
          <p:cNvSpPr/>
          <p:nvPr/>
        </p:nvSpPr>
        <p:spPr>
          <a:xfrm>
            <a:off x="1280160" y="1024200"/>
            <a:ext cx="5760000" cy="1443960"/>
          </a:xfrm>
          <a:prstGeom prst="rect">
            <a:avLst/>
          </a:prstGeom>
          <a:ln w="36720">
            <a:solidFill>
              <a:srgbClr val="00ff00"/>
            </a:solidFill>
            <a:round/>
          </a:ln>
        </p:spPr>
      </p:sp>
      <p:sp>
        <p:nvSpPr>
          <p:cNvPr id="123" name="CustomShape 8"/>
          <p:cNvSpPr/>
          <p:nvPr/>
        </p:nvSpPr>
        <p:spPr>
          <a:xfrm>
            <a:off x="1371600" y="3017520"/>
            <a:ext cx="730800" cy="255240"/>
          </a:xfrm>
          <a:prstGeom prst="rect">
            <a:avLst/>
          </a:prstGeom>
          <a:ln w="36720">
            <a:solidFill>
              <a:srgbClr val="00ff00"/>
            </a:solidFill>
            <a:round/>
          </a:ln>
        </p:spPr>
      </p:sp>
      <p:sp>
        <p:nvSpPr>
          <p:cNvPr id="124" name="Line 9"/>
          <p:cNvSpPr/>
          <p:nvPr/>
        </p:nvSpPr>
        <p:spPr>
          <a:xfrm>
            <a:off x="2011680" y="3200400"/>
            <a:ext cx="91440" cy="347400"/>
          </a:xfrm>
          <a:prstGeom prst="line">
            <a:avLst/>
          </a:prstGeom>
          <a:ln w="36720">
            <a:solidFill>
              <a:srgbClr val="00ff00"/>
            </a:solidFill>
            <a:round/>
            <a:tailEnd len="med" type="triangle" w="med"/>
          </a:ln>
        </p:spPr>
      </p:sp>
    </p:spTree>
  </p:cSld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29560" y="91440"/>
            <a:ext cx="9070920" cy="54792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en-US"/>
              <a:t>Admin Functions</a:t>
            </a: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2751480" y="1737360"/>
            <a:ext cx="4541400" cy="17888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/>
              <a:t>Define Org Structure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/>
              <a:t>Manage Staffing / Membership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/>
              <a:t>Post Notices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/>
              <a:t>Specify Events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/>
              <a:t> </a:t>
            </a:r>
            <a:r>
              <a:rPr lang="en-US"/>
              <a:t>...</a:t>
            </a:r>
            <a:endParaRPr/>
          </a:p>
        </p:txBody>
      </p:sp>
    </p:spTree>
  </p:cSld>
  <p:timing>
    <p:tnLst>
      <p:par>
        <p:cTn dur="indefinite" id="15" nodeType="tmRoot" restart="never">
          <p:childTnLst>
            <p:seq>
              <p:cTn id="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